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9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1" autoAdjust="0"/>
    <p:restoredTop sz="94660"/>
  </p:normalViewPr>
  <p:slideViewPr>
    <p:cSldViewPr>
      <p:cViewPr>
        <p:scale>
          <a:sx n="70" d="100"/>
          <a:sy n="70" d="100"/>
        </p:scale>
        <p:origin x="-162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604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06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354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063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824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32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863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575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350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087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087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7DF9-5C1C-4053-ABEA-BA3490864DBA}" type="datetimeFigureOut">
              <a:rPr lang="pt-BR" smtClean="0"/>
              <a:pPr/>
              <a:t>16/12/2011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E108-3817-4AFD-9B32-B79CCD85ED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091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Centro de Visitações – Núcleo Santa Virgínia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640" y="285293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Programa Unesp para o Desenvolvimento Sustentável de São Luiz do Paraitinga.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83768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Coordenador: Professor Dr. José </a:t>
            </a:r>
            <a:r>
              <a:rPr lang="pt-BR" dirty="0" err="1" smtClean="0"/>
              <a:t>Xaides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79712" y="458112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Fábio Ricardo da Costa</a:t>
            </a:r>
          </a:p>
          <a:p>
            <a:pPr algn="ctr"/>
            <a:r>
              <a:rPr lang="pt-BR" dirty="0" smtClean="0"/>
              <a:t>Hugo Caleiras Ferri</a:t>
            </a:r>
          </a:p>
          <a:p>
            <a:pPr algn="ctr"/>
            <a:r>
              <a:rPr lang="pt-BR" dirty="0" smtClean="0"/>
              <a:t>Raquel </a:t>
            </a:r>
            <a:r>
              <a:rPr lang="pt-BR" dirty="0" err="1" smtClean="0"/>
              <a:t>Bragagnolo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43808" y="357301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Grupo “Emaranhados”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93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642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baixo 4"/>
          <p:cNvSpPr/>
          <p:nvPr/>
        </p:nvSpPr>
        <p:spPr>
          <a:xfrm>
            <a:off x="1259632" y="4221088"/>
            <a:ext cx="28803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551723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ESPAÇOS ELEVADOS SOBRE PILOTIS PARA DIMINUIR O CONTATO COM O SOLO DA ÁREA E AGREDIR MENOS A NATUREZA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Fábio\Desktop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2" y="-1"/>
            <a:ext cx="6590506" cy="52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1115616" y="3356992"/>
            <a:ext cx="432048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55576" y="566124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TELHADOS COM FORMAS SIMPLES, COM APENAS UMA SUPERFÍCIE PARA FACILITAR A CAPTAÇÃO DE AGUA DA CHUVA E POR CONSEQUÊNCIA O SEU ARMAZENAMENTO.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26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ábio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29"/>
            <a:ext cx="5993940" cy="462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51010" y="5589240"/>
            <a:ext cx="429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RAMPAS PARA TORNAR TODO O TRAJETO DO CENTRO ACESSIVEL.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 rot="5400000">
            <a:off x="2991323" y="4721645"/>
            <a:ext cx="1224136" cy="223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491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Fábio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4" y="0"/>
            <a:ext cx="6072074" cy="48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4897903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</a:rPr>
              <a:t>ESPAÇOS ABERTOS COM VISTA PARA A NATUREZA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92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O projeto foi abordado com uma temática bem simples, dois fatores foram essências para a sua concepção: integrar da melhor maneira possível o projeto com a natureza e causar o menor impacto sobre ela. </a:t>
            </a:r>
          </a:p>
          <a:p>
            <a:r>
              <a:rPr lang="pt-BR" sz="2000" dirty="0" smtClean="0"/>
              <a:t>Pensando nessa proposta, a linha </a:t>
            </a:r>
            <a:r>
              <a:rPr lang="pt-BR" sz="2000" dirty="0" err="1" smtClean="0"/>
              <a:t>projetual</a:t>
            </a:r>
            <a:r>
              <a:rPr lang="pt-BR" sz="2000" dirty="0" smtClean="0"/>
              <a:t> que seguimos foi a de uma implantação bem aberta, com espaços de diferentes usos separados entre si, para que o caminhar necessário entre eles já “obrigue” o visitante  a ter uma relação com o entorno de exuberante natureza do centro.</a:t>
            </a:r>
          </a:p>
          <a:p>
            <a:r>
              <a:rPr lang="pt-BR" sz="2000" dirty="0" smtClean="0"/>
              <a:t>Para impactar o mínimo possível sobre a natureza, um grande deck de madeira é a base de toda a relação entre os espaços, visando assim, a permeabilidade do solo, já que as madeiras são espaçadas entre si. Ainda nessa questão, os prédios foram pensados de maneira simples, com formas básicas e dimensões pequenas, para que não cause tanto impacto visual, deixando com que a própria natureza seja o atrativo principal.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63688" y="41685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Linhas </a:t>
            </a:r>
            <a:r>
              <a:rPr lang="pt-BR" sz="4000" dirty="0" err="1" smtClean="0">
                <a:solidFill>
                  <a:schemeClr val="accent1">
                    <a:lumMod val="75000"/>
                  </a:schemeClr>
                </a:solidFill>
              </a:rPr>
              <a:t>Projetuais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05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0" y="1139192"/>
            <a:ext cx="5471914" cy="567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54868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</a:rPr>
              <a:t>Implantação Geral</a:t>
            </a:r>
            <a:endParaRPr lang="pt-B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16016" y="4356981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2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75956" y="3317502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1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25606" y="1772816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90823" y="4365104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2633476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868144" y="3032373"/>
            <a:ext cx="51845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1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– Entrada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2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– Estrada de Acesso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3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– Área do 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</a:rPr>
              <a:t>Rafting</a:t>
            </a:r>
            <a:endParaRPr lang="pt-BR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4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– Área de Descanso/Espaço Zen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5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- Rio</a:t>
            </a:r>
            <a:endParaRPr lang="pt-BR" dirty="0" smtClean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64155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" y="1844824"/>
            <a:ext cx="5433072" cy="446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64088" y="2708920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1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– Conveniência e Auto – Atendimento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2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– Sanitários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3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– Recepção/Secretaria/Administração/Sanitários</a:t>
            </a:r>
          </a:p>
          <a:p>
            <a:r>
              <a:rPr lang="pt-BR" sz="1400" dirty="0">
                <a:solidFill>
                  <a:srgbClr val="FF0000"/>
                </a:solidFill>
              </a:rPr>
              <a:t>4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– Biblioteca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5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 Foyer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6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– Sala de Apoio/Camarim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7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– Auditório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8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– Lanchonete/Restaurante</a:t>
            </a:r>
          </a:p>
          <a:p>
            <a:endParaRPr lang="pt-BR" sz="1400" dirty="0" smtClean="0"/>
          </a:p>
          <a:p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59632" y="5157192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55976" y="2761183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55976" y="4767534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23828" y="4859287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63688" y="3429000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3212976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619672" y="4311965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08004" y="3284984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1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Implantação – Pavimento Superior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54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740743"/>
            <a:ext cx="5378753" cy="44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Implantação – Pavimento Inferior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80112" y="2348880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1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– Salas Multiusos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2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– Vestiários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3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</a:rPr>
              <a:t> – Enfermaria </a:t>
            </a:r>
            <a:endParaRPr lang="pt-BR" sz="1400" dirty="0" smtClean="0"/>
          </a:p>
          <a:p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98858" y="2113111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1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98858" y="2780928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1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79712" y="2194991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86193" y="2946225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71799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7341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Remanejamento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8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66103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Remanejamento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52120" y="1916832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</a:rPr>
              <a:t>Pavimento Superior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Pavimento Inferior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72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 Construtivo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53326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755576" y="472514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 SISTEMA CONSTRUTIVO SE BASEIA NO USO DE VIGAS E PILARES DE EUCALIPTO E PAREDES DE TAIPA DE PILÃO, COMO MOSTRAM AS FIGURAS.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8596"/>
          <a:stretch>
            <a:fillRect/>
          </a:stretch>
        </p:blipFill>
        <p:spPr bwMode="auto">
          <a:xfrm>
            <a:off x="4499992" y="908720"/>
            <a:ext cx="46440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08104" y="54868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70C0"/>
                </a:solidFill>
              </a:rPr>
              <a:t>PLACAS FOTOVOLTAICAS  PARA AUXILIAR NO FORNECIMENTO DO ENERGIA.</a:t>
            </a:r>
          </a:p>
          <a:p>
            <a:endParaRPr lang="pt-BR" sz="2800" dirty="0" smtClean="0">
              <a:solidFill>
                <a:srgbClr val="0070C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80112" y="3284984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70C0"/>
                </a:solidFill>
              </a:rPr>
              <a:t>USO DE VIDROS PARA FACILITAR A VENTILAÇÃO, ILUMINAÇÃO E TAMBÉM PROMOVER UMA MAIOR INTEGRAÇÃO COM A NATUREZA A PARTIR DA VISÃO</a:t>
            </a:r>
            <a:r>
              <a:rPr lang="pt-BR" dirty="0" smtClean="0">
                <a:solidFill>
                  <a:srgbClr val="0070C0"/>
                </a:solidFill>
              </a:rPr>
              <a:t>.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7172" name="Picture 4" descr="C:\Users\Fábio\Desktop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2"/>
          <a:stretch/>
        </p:blipFill>
        <p:spPr bwMode="auto">
          <a:xfrm>
            <a:off x="-36513" y="-27384"/>
            <a:ext cx="4038177" cy="36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eta para a direita 17"/>
          <p:cNvSpPr/>
          <p:nvPr/>
        </p:nvSpPr>
        <p:spPr>
          <a:xfrm>
            <a:off x="2780013" y="980728"/>
            <a:ext cx="2486915" cy="114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3" name="Picture 5" descr="C:\Users\Fábio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629584"/>
            <a:ext cx="4001665" cy="32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a direita 19"/>
          <p:cNvSpPr/>
          <p:nvPr/>
        </p:nvSpPr>
        <p:spPr>
          <a:xfrm>
            <a:off x="3779912" y="4824737"/>
            <a:ext cx="1639416" cy="114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9722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423</Words>
  <Application>Microsoft Office PowerPoint</Application>
  <PresentationFormat>Apresentação na tela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Centro de Visitações – Núcleo Santa Virgínia</vt:lpstr>
      <vt:lpstr>Slide 2</vt:lpstr>
      <vt:lpstr>Slide 3</vt:lpstr>
      <vt:lpstr>Implantação – Pavimento Superior</vt:lpstr>
      <vt:lpstr>Implantação – Pavimento Inferior</vt:lpstr>
      <vt:lpstr>Remanejamento</vt:lpstr>
      <vt:lpstr>Remanejamento</vt:lpstr>
      <vt:lpstr>Método Construtivo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Visitações – Núcleo Santa Virgínia</dc:title>
  <dc:creator>Fábio</dc:creator>
  <cp:lastModifiedBy>HP</cp:lastModifiedBy>
  <cp:revision>25</cp:revision>
  <dcterms:created xsi:type="dcterms:W3CDTF">2011-12-15T15:56:01Z</dcterms:created>
  <dcterms:modified xsi:type="dcterms:W3CDTF">2011-12-16T12:01:32Z</dcterms:modified>
</cp:coreProperties>
</file>